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545C8-1A12-49D0-ADEC-AAB0E8A90176}" type="datetimeFigureOut">
              <a:rPr lang="en-US" smtClean="0"/>
              <a:t>11/23/2010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74350-831C-4BE8-A79C-E0698CBC6D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545C8-1A12-49D0-ADEC-AAB0E8A90176}" type="datetimeFigureOut">
              <a:rPr lang="en-US" smtClean="0"/>
              <a:t>11/23/2010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74350-831C-4BE8-A79C-E0698CBC6D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545C8-1A12-49D0-ADEC-AAB0E8A90176}" type="datetimeFigureOut">
              <a:rPr lang="en-US" smtClean="0"/>
              <a:t>11/23/2010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74350-831C-4BE8-A79C-E0698CBC6D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545C8-1A12-49D0-ADEC-AAB0E8A90176}" type="datetimeFigureOut">
              <a:rPr lang="en-US" smtClean="0"/>
              <a:t>11/23/2010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74350-831C-4BE8-A79C-E0698CBC6D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545C8-1A12-49D0-ADEC-AAB0E8A90176}" type="datetimeFigureOut">
              <a:rPr lang="en-US" smtClean="0"/>
              <a:t>11/23/2010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74350-831C-4BE8-A79C-E0698CBC6D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545C8-1A12-49D0-ADEC-AAB0E8A90176}" type="datetimeFigureOut">
              <a:rPr lang="en-US" smtClean="0"/>
              <a:t>11/23/2010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74350-831C-4BE8-A79C-E0698CBC6D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545C8-1A12-49D0-ADEC-AAB0E8A90176}" type="datetimeFigureOut">
              <a:rPr lang="en-US" smtClean="0"/>
              <a:t>11/23/2010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74350-831C-4BE8-A79C-E0698CBC6D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545C8-1A12-49D0-ADEC-AAB0E8A90176}" type="datetimeFigureOut">
              <a:rPr lang="en-US" smtClean="0"/>
              <a:t>11/23/2010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74350-831C-4BE8-A79C-E0698CBC6D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545C8-1A12-49D0-ADEC-AAB0E8A90176}" type="datetimeFigureOut">
              <a:rPr lang="en-US" smtClean="0"/>
              <a:t>11/23/2010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74350-831C-4BE8-A79C-E0698CBC6D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545C8-1A12-49D0-ADEC-AAB0E8A90176}" type="datetimeFigureOut">
              <a:rPr lang="en-US" smtClean="0"/>
              <a:t>11/23/2010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74350-831C-4BE8-A79C-E0698CBC6D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545C8-1A12-49D0-ADEC-AAB0E8A90176}" type="datetimeFigureOut">
              <a:rPr lang="en-US" smtClean="0"/>
              <a:t>11/23/2010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74350-831C-4BE8-A79C-E0698CBC6D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2545C8-1A12-49D0-ADEC-AAB0E8A90176}" type="datetimeFigureOut">
              <a:rPr lang="en-US" smtClean="0"/>
              <a:t>11/23/2010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74350-831C-4BE8-A79C-E0698CBC6D8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examiner.com/images/blog/wysiwyg/image/Zac_Efron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9000" y="1524000"/>
            <a:ext cx="1905000" cy="2857500"/>
          </a:xfrm>
          <a:prstGeom prst="rect">
            <a:avLst/>
          </a:prstGeom>
          <a:noFill/>
        </p:spPr>
      </p:pic>
      <p:pic>
        <p:nvPicPr>
          <p:cNvPr id="1028" name="Picture 4" descr="http://www2.2space.net/images/upl_newsImage/1267954812.jpg"/>
          <p:cNvPicPr>
            <a:picLocks noChangeAspect="1" noChangeArrowheads="1"/>
          </p:cNvPicPr>
          <p:nvPr/>
        </p:nvPicPr>
        <p:blipFill>
          <a:blip r:embed="rId3" cstate="print"/>
          <a:srcRect l="2446" t="7111" r="24159" b="4000"/>
          <a:stretch>
            <a:fillRect/>
          </a:stretch>
        </p:blipFill>
        <p:spPr bwMode="auto">
          <a:xfrm>
            <a:off x="0" y="1524000"/>
            <a:ext cx="1578864" cy="28194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 err="1" smtClean="0">
                <a:latin typeface="Kristen ITC" pitchFamily="66" charset="0"/>
              </a:rPr>
              <a:t>Objectifs</a:t>
            </a:r>
            <a:r>
              <a:rPr lang="en-US" sz="2000" dirty="0" smtClean="0">
                <a:latin typeface="Kristen ITC" pitchFamily="66" charset="0"/>
              </a:rPr>
              <a:t>: Finish and practice your dialogue.  Final copy (NEAT, SKIP LINES) due at end of class.</a:t>
            </a:r>
            <a:endParaRPr lang="en-US" sz="2000" dirty="0">
              <a:latin typeface="Kristen ITC" pitchFamily="66" charset="0"/>
            </a:endParaRPr>
          </a:p>
          <a:p>
            <a:pPr algn="just"/>
            <a:r>
              <a:rPr lang="en-US" sz="2000" b="1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Kristen ITC" pitchFamily="66" charset="0"/>
              </a:rPr>
              <a:t>DO NOW: </a:t>
            </a:r>
            <a:r>
              <a:rPr lang="en-US" sz="2000" dirty="0" smtClean="0">
                <a:latin typeface="Kristen ITC" pitchFamily="66" charset="0"/>
              </a:rPr>
              <a:t>Match the questions and answers (copy BOTH)</a:t>
            </a:r>
            <a:endParaRPr lang="en-US" sz="2000" b="1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0" y="1371600"/>
            <a:ext cx="57912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2600" b="1" dirty="0" smtClean="0">
                <a:solidFill>
                  <a:srgbClr val="00B050"/>
                </a:solidFill>
                <a:latin typeface="Kristen ITC" pitchFamily="66" charset="0"/>
              </a:rPr>
              <a:t>1.  Comment est ta copine ?</a:t>
            </a:r>
          </a:p>
          <a:p>
            <a:pPr algn="just"/>
            <a:r>
              <a:rPr lang="fr-FR" sz="2600" b="1" dirty="0" smtClean="0">
                <a:solidFill>
                  <a:srgbClr val="00B050"/>
                </a:solidFill>
                <a:latin typeface="Kristen ITC" pitchFamily="66" charset="0"/>
              </a:rPr>
              <a:t>2.  Comment s’appelle ton copain?</a:t>
            </a:r>
          </a:p>
          <a:p>
            <a:pPr algn="just"/>
            <a:r>
              <a:rPr lang="fr-FR" sz="2600" b="1" dirty="0" smtClean="0">
                <a:solidFill>
                  <a:srgbClr val="00B050"/>
                </a:solidFill>
                <a:latin typeface="Kristen ITC" pitchFamily="66" charset="0"/>
              </a:rPr>
              <a:t>3.  Comment s’appelle ta copine?</a:t>
            </a:r>
          </a:p>
          <a:p>
            <a:pPr marL="514350" indent="-514350" algn="just">
              <a:buAutoNum type="arabicPeriod" startAt="4"/>
            </a:pPr>
            <a:r>
              <a:rPr lang="fr-FR" sz="2600" b="1" dirty="0" smtClean="0">
                <a:solidFill>
                  <a:srgbClr val="00B050"/>
                </a:solidFill>
                <a:latin typeface="Kristen ITC" pitchFamily="66" charset="0"/>
              </a:rPr>
              <a:t>Comment est ton copain?</a:t>
            </a:r>
          </a:p>
          <a:p>
            <a:pPr marL="514350" indent="-514350" algn="just">
              <a:buAutoNum type="arabicPeriod" startAt="4"/>
            </a:pPr>
            <a:r>
              <a:rPr lang="fr-FR" sz="2600" b="1" dirty="0" smtClean="0">
                <a:solidFill>
                  <a:srgbClr val="00B050"/>
                </a:solidFill>
                <a:latin typeface="Kristen ITC" pitchFamily="66" charset="0"/>
              </a:rPr>
              <a:t>Ta copine est d’où?</a:t>
            </a:r>
            <a:endParaRPr lang="fr-FR" sz="2600" b="1" dirty="0">
              <a:solidFill>
                <a:srgbClr val="00B050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4400" y="3733800"/>
            <a:ext cx="7162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Il s’appelle </a:t>
            </a:r>
            <a:r>
              <a:rPr lang="fr-FR" sz="36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Zac</a:t>
            </a:r>
            <a:r>
              <a:rPr lang="fr-FR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.</a:t>
            </a:r>
          </a:p>
          <a:p>
            <a:pPr algn="ctr"/>
            <a:r>
              <a:rPr lang="fr-FR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Elle est belle.</a:t>
            </a:r>
          </a:p>
          <a:p>
            <a:pPr algn="ctr"/>
            <a:r>
              <a:rPr lang="fr-FR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Il est sociable.</a:t>
            </a:r>
          </a:p>
          <a:p>
            <a:pPr algn="ctr"/>
            <a:r>
              <a:rPr lang="fr-FR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Elle est de Canada.</a:t>
            </a:r>
          </a:p>
          <a:p>
            <a:pPr algn="ctr"/>
            <a:r>
              <a:rPr lang="fr-FR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Elle s’appelle Béatrice.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86</Words>
  <Application>Microsoft Office PowerPoint</Application>
  <PresentationFormat>On-screen Show 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4</cp:revision>
  <dcterms:created xsi:type="dcterms:W3CDTF">2010-11-23T12:01:28Z</dcterms:created>
  <dcterms:modified xsi:type="dcterms:W3CDTF">2010-11-23T12:16:18Z</dcterms:modified>
</cp:coreProperties>
</file>